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55" autoAdjust="0"/>
    <p:restoredTop sz="94534" autoAdjust="0"/>
  </p:normalViewPr>
  <p:slideViewPr>
    <p:cSldViewPr>
      <p:cViewPr varScale="1">
        <p:scale>
          <a:sx n="69" d="100"/>
          <a:sy n="69" d="100"/>
        </p:scale>
        <p:origin x="-11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4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8BB36-2BFF-4C12-BE38-B2575CB89E4B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20554-D1C0-4A22-BA4E-F1551F8714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rishna\Desktop\Programming Client\outline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80988"/>
            <a:ext cx="955357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krishna\Desktop\Programming Client\channel_lifecycle_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66700"/>
            <a:ext cx="9534526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rishna\Desktop\Programming Client\close_vs_abort_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90513"/>
            <a:ext cx="955357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krishna\Desktop\Programming Client\ichannelclient_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rishna\Desktop\Programming Client\ichannelclient_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390063" cy="619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rishna\Desktop\Programming Client\code_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61938"/>
            <a:ext cx="9544050" cy="6334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krishna\Desktop\Programming Client\code_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52413"/>
            <a:ext cx="9544050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krishna\Desktop\Programming Client\code_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42888"/>
            <a:ext cx="9544050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krishna\Desktop\Programming Client\code_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52413"/>
            <a:ext cx="9544050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krishna\Desktop\Programming Client\code_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38125"/>
            <a:ext cx="9534526" cy="638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krishna\Desktop\Programming Client\code_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71463"/>
            <a:ext cx="9544050" cy="6315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rishna\Desktop\Programming Client\retrieving_endpoints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krishna\Desktop\Programming Client\code_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38125"/>
            <a:ext cx="9534526" cy="638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krishna\Desktop\Programming Client\code_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57175"/>
            <a:ext cx="9544050" cy="6343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krishna\Desktop\Programming Client\code_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42888"/>
            <a:ext cx="9534526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krishna\Desktop\Programming Client\avoiding_channel_factory_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9075" y="280988"/>
            <a:ext cx="958215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krishna\Desktop\Programming Client\avoiding_channel_factory_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0513"/>
            <a:ext cx="953452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krishna\Desktop\Programming Client\code_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47650"/>
            <a:ext cx="9544050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rishna\Desktop\Programming Client\code_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7650"/>
            <a:ext cx="9553576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krishna\Desktop\Programming Client\configuring_client_channel_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5275"/>
            <a:ext cx="9534526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krishna\Desktop\Programming Client\configuring_client_channel_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587" y="290513"/>
            <a:ext cx="9165587" cy="6034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krishna\Desktop\Programming Client\configuring_client_channel_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rishna\Desktop\Programming Client\svcutil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0513"/>
            <a:ext cx="953452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krishna\Desktop\Programming Client\handling_exception_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krishna\Desktop\Programming Client\handling_exception_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5275"/>
            <a:ext cx="9534526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krishna\Desktop\Programming Client\handling_exception_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80988"/>
            <a:ext cx="952500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krishna\Desktop\Programming Client\handling_exception_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krishna\Desktop\Programming Client\code_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38125"/>
            <a:ext cx="9544050" cy="638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krishna\Desktop\Programming Client\invoking_service_async_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80988"/>
            <a:ext cx="955357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krishna\Desktop\Programming Client\invoking_service_async_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7650"/>
            <a:ext cx="9553576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krishna\Desktop\Programming Client\invoking_service_async_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42888"/>
            <a:ext cx="9544050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krishna\Desktop\Programming Client\invoking_service_async_3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47650"/>
            <a:ext cx="9544050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krishna\Desktop\Programming Client\invoking_service_async_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47650"/>
            <a:ext cx="9525000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rishna\Desktop\Programming Client\vs2008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285750"/>
            <a:ext cx="95726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krishna\Desktop\Programming Client\invoking_service_async_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33363"/>
            <a:ext cx="9534526" cy="6391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krishna\Desktop\Programming Client\invoking_service_async_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52413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krishna\Desktop\Programming Client\invoking_service_async_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2888"/>
            <a:ext cx="9553576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krishna\Desktop\Programming Client\invoking_service_async_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42888"/>
            <a:ext cx="9525000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krishna\Desktop\Programming Client\invoking_service_async_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38125"/>
            <a:ext cx="9553576" cy="638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krishna\Desktop\Programming Client\share_service_contract_4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krishna\Desktop\Programming Client\share_service_contract_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76225"/>
            <a:ext cx="9534526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krishna\Desktop\Programming Client\share_service_contract_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76225"/>
            <a:ext cx="9534526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C:\Users\krishna\Desktop\Programming Client\share_service_contract_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90513"/>
            <a:ext cx="952500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krishna\Desktop\Programming Client\share_service_contract_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71463"/>
            <a:ext cx="9544050" cy="6315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rishna\Desktop\Programming Client\add_library_manually_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38125"/>
            <a:ext cx="9553576" cy="638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krishna\Desktop\Programming Client\share_service_contract_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90513"/>
            <a:ext cx="954405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krishna\Desktop\Programming Client\share_service_contract_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2888"/>
            <a:ext cx="9553576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krishna\Desktop\Programming Client\share_service_contract_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2888"/>
            <a:ext cx="9553576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krishna\Desktop\Programming Client\share_service_contract_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52413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krishna\Desktop\Programming Client\share_service_contract_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52413"/>
            <a:ext cx="9553576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krishna\Desktop\Programming Client\share_service_contract_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7650"/>
            <a:ext cx="9553576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krishna\Desktop\Programming Client\programming_mex_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76225"/>
            <a:ext cx="9534526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krishna\Desktop\Programming Client\programming_mex_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42888"/>
            <a:ext cx="9544050" cy="6372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krishna\Desktop\Programming Client\programming_mex_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47650"/>
            <a:ext cx="9534526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krishna\Desktop\Programming Client\programming_mex_6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52413"/>
            <a:ext cx="9544050" cy="635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rishna\Desktop\Programming Client\wcf_channels_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80988"/>
            <a:ext cx="954405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rishna\Desktop\Programming Client\create_channel_factory_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66700"/>
            <a:ext cx="9544050" cy="632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krishna\Desktop\Programming Client\specifying_client_side_endpoint_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5275"/>
            <a:ext cx="9534526" cy="6334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rishna\Desktop\Programming Client\specifying_client_side_endpoint_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339263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On-screen Show (4:3)</PresentationFormat>
  <Paragraphs>0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krishna</dc:creator>
  <cp:lastModifiedBy>krishna</cp:lastModifiedBy>
  <cp:revision>10</cp:revision>
  <dcterms:created xsi:type="dcterms:W3CDTF">2014-06-01T11:19:16Z</dcterms:created>
  <dcterms:modified xsi:type="dcterms:W3CDTF">2014-06-01T11:37:24Z</dcterms:modified>
</cp:coreProperties>
</file>